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1"/>
  </p:notesMasterIdLst>
  <p:sldIdLst>
    <p:sldId id="382" r:id="rId2"/>
    <p:sldId id="884" r:id="rId3"/>
    <p:sldId id="1208" r:id="rId4"/>
    <p:sldId id="1233" r:id="rId5"/>
    <p:sldId id="1234" r:id="rId6"/>
    <p:sldId id="1209" r:id="rId7"/>
    <p:sldId id="1240" r:id="rId8"/>
    <p:sldId id="1241" r:id="rId9"/>
    <p:sldId id="383" r:id="rId10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6387" autoAdjust="0"/>
  </p:normalViewPr>
  <p:slideViewPr>
    <p:cSldViewPr>
      <p:cViewPr varScale="1">
        <p:scale>
          <a:sx n="110" d="100"/>
          <a:sy n="110" d="100"/>
        </p:scale>
        <p:origin x="678" y="90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12" Type="http://schemas.openxmlformats.org/officeDocument/2006/relationships/image" Target="../media/image34.wmf"/><Relationship Id="rId2" Type="http://schemas.openxmlformats.org/officeDocument/2006/relationships/image" Target="../media/image24.wmf"/><Relationship Id="rId16" Type="http://schemas.openxmlformats.org/officeDocument/2006/relationships/image" Target="../media/image38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11" Type="http://schemas.openxmlformats.org/officeDocument/2006/relationships/image" Target="../media/image33.wmf"/><Relationship Id="rId5" Type="http://schemas.openxmlformats.org/officeDocument/2006/relationships/image" Target="../media/image27.wmf"/><Relationship Id="rId15" Type="http://schemas.openxmlformats.org/officeDocument/2006/relationships/image" Target="../media/image37.wmf"/><Relationship Id="rId10" Type="http://schemas.openxmlformats.org/officeDocument/2006/relationships/image" Target="../media/image32.wmf"/><Relationship Id="rId4" Type="http://schemas.openxmlformats.org/officeDocument/2006/relationships/image" Target="../media/image26.wmf"/><Relationship Id="rId9" Type="http://schemas.openxmlformats.org/officeDocument/2006/relationships/image" Target="../media/image31.wmf"/><Relationship Id="rId14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5.wmf"/><Relationship Id="rId26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8.wmf"/><Relationship Id="rId32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0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1.wmf"/><Relationship Id="rId8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8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3.wmf"/><Relationship Id="rId32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5.wmf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6.wmf"/><Relationship Id="rId8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image" Target="../media/image4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10" Type="http://schemas.openxmlformats.org/officeDocument/2006/relationships/image" Target="../media/image42.png"/><Relationship Id="rId4" Type="http://schemas.openxmlformats.org/officeDocument/2006/relationships/tags" Target="../tags/tag15.xml"/><Relationship Id="rId9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 err="1">
                <a:solidFill>
                  <a:srgbClr val="FFFFFF"/>
                </a:solidFill>
                <a:ea typeface="微软雅黑" panose="020B0503020204020204" pitchFamily="34" charset="-122"/>
              </a:rPr>
              <a:t>efUSE_DD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功能开发概念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611" y="2644552"/>
            <a:ext cx="47243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  2022/09/03 ——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26">
            <a:extLst>
              <a:ext uri="{FF2B5EF4-FFF2-40B4-BE49-F238E27FC236}">
                <a16:creationId xmlns:a16="http://schemas.microsoft.com/office/drawing/2014/main" id="{B575F642-D85D-4FCA-BEB9-6EA9D225E308}"/>
              </a:ext>
            </a:extLst>
          </p:cNvPr>
          <p:cNvSpPr/>
          <p:nvPr/>
        </p:nvSpPr>
        <p:spPr>
          <a:xfrm>
            <a:off x="3412012" y="551472"/>
            <a:ext cx="5328592" cy="4145045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7C97EE-70CC-4BA0-934C-50E2967E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86" y="1067866"/>
            <a:ext cx="4921989" cy="3556906"/>
          </a:xfrm>
          <a:prstGeom prst="rect">
            <a:avLst/>
          </a:prstGeom>
        </p:spPr>
      </p:pic>
      <p:sp>
        <p:nvSpPr>
          <p:cNvPr id="13" name="圆角矩形 29">
            <a:extLst>
              <a:ext uri="{FF2B5EF4-FFF2-40B4-BE49-F238E27FC236}">
                <a16:creationId xmlns:a16="http://schemas.microsoft.com/office/drawing/2014/main" id="{74A3A9DC-2CD4-4A98-B6C2-9E3F1FE42722}"/>
              </a:ext>
            </a:extLst>
          </p:cNvPr>
          <p:cNvSpPr/>
          <p:nvPr/>
        </p:nvSpPr>
        <p:spPr>
          <a:xfrm>
            <a:off x="4968838" y="651891"/>
            <a:ext cx="248427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功能场景配电模式要求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4F1FA20D-8113-4F4E-AAE6-92C5D8E117AF}"/>
              </a:ext>
            </a:extLst>
          </p:cNvPr>
          <p:cNvSpPr/>
          <p:nvPr/>
        </p:nvSpPr>
        <p:spPr>
          <a:xfrm>
            <a:off x="863490" y="880356"/>
            <a:ext cx="1922471" cy="2571165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5">
            <a:extLst>
              <a:ext uri="{FF2B5EF4-FFF2-40B4-BE49-F238E27FC236}">
                <a16:creationId xmlns:a16="http://schemas.microsoft.com/office/drawing/2014/main" id="{C9CF62B4-AFE9-4030-B970-B1E224E7CD10}"/>
              </a:ext>
            </a:extLst>
          </p:cNvPr>
          <p:cNvSpPr/>
          <p:nvPr/>
        </p:nvSpPr>
        <p:spPr>
          <a:xfrm>
            <a:off x="1004042" y="1218961"/>
            <a:ext cx="1656184" cy="215610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6">
            <a:extLst>
              <a:ext uri="{FF2B5EF4-FFF2-40B4-BE49-F238E27FC236}">
                <a16:creationId xmlns:a16="http://schemas.microsoft.com/office/drawing/2014/main" id="{84C4EE06-6214-44B2-BE77-AEFB6231CBB8}"/>
              </a:ext>
            </a:extLst>
          </p:cNvPr>
          <p:cNvSpPr/>
          <p:nvPr/>
        </p:nvSpPr>
        <p:spPr>
          <a:xfrm>
            <a:off x="1004042" y="1218963"/>
            <a:ext cx="165618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EFuse_Ctrl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矩形 17">
            <a:extLst>
              <a:ext uri="{FF2B5EF4-FFF2-40B4-BE49-F238E27FC236}">
                <a16:creationId xmlns:a16="http://schemas.microsoft.com/office/drawing/2014/main" id="{E6340882-2CB9-4959-8F83-CCEA86B09D06}"/>
              </a:ext>
            </a:extLst>
          </p:cNvPr>
          <p:cNvSpPr/>
          <p:nvPr/>
        </p:nvSpPr>
        <p:spPr>
          <a:xfrm>
            <a:off x="1282085" y="2091145"/>
            <a:ext cx="1377774" cy="212182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节电模式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7E0BF4-6E8C-4EA8-9D75-47D1389632FA}"/>
              </a:ext>
            </a:extLst>
          </p:cNvPr>
          <p:cNvSpPr/>
          <p:nvPr/>
        </p:nvSpPr>
        <p:spPr>
          <a:xfrm>
            <a:off x="1286696" y="2298806"/>
            <a:ext cx="1373164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正常配电模式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F697EE-88B2-4EFC-A7AE-AEEF30B877AB}"/>
              </a:ext>
            </a:extLst>
          </p:cNvPr>
          <p:cNvSpPr/>
          <p:nvPr/>
        </p:nvSpPr>
        <p:spPr>
          <a:xfrm>
            <a:off x="1287054" y="1435592"/>
            <a:ext cx="1373172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本地保持计算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1" name="圆角矩形 110">
            <a:extLst>
              <a:ext uri="{FF2B5EF4-FFF2-40B4-BE49-F238E27FC236}">
                <a16:creationId xmlns:a16="http://schemas.microsoft.com/office/drawing/2014/main" id="{97B3C61B-25E6-4414-9681-CFA14E81487A}"/>
              </a:ext>
            </a:extLst>
          </p:cNvPr>
          <p:cNvSpPr/>
          <p:nvPr/>
        </p:nvSpPr>
        <p:spPr>
          <a:xfrm>
            <a:off x="1136729" y="952147"/>
            <a:ext cx="1435790" cy="216024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状态协调</a:t>
            </a:r>
          </a:p>
        </p:txBody>
      </p:sp>
      <p:sp>
        <p:nvSpPr>
          <p:cNvPr id="22" name="矩形 11">
            <a:extLst>
              <a:ext uri="{FF2B5EF4-FFF2-40B4-BE49-F238E27FC236}">
                <a16:creationId xmlns:a16="http://schemas.microsoft.com/office/drawing/2014/main" id="{9BD38696-8403-4FD1-A90C-1175664DACD5}"/>
              </a:ext>
            </a:extLst>
          </p:cNvPr>
          <p:cNvSpPr/>
          <p:nvPr/>
        </p:nvSpPr>
        <p:spPr>
          <a:xfrm>
            <a:off x="1004042" y="1435790"/>
            <a:ext cx="283012" cy="6492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休眠唤醒</a:t>
            </a:r>
          </a:p>
        </p:txBody>
      </p:sp>
      <p:sp>
        <p:nvSpPr>
          <p:cNvPr id="23" name="矩形 19">
            <a:extLst>
              <a:ext uri="{FF2B5EF4-FFF2-40B4-BE49-F238E27FC236}">
                <a16:creationId xmlns:a16="http://schemas.microsoft.com/office/drawing/2014/main" id="{CC8336E4-1144-42C9-A04A-45790F029910}"/>
              </a:ext>
            </a:extLst>
          </p:cNvPr>
          <p:cNvSpPr/>
          <p:nvPr/>
        </p:nvSpPr>
        <p:spPr>
          <a:xfrm>
            <a:off x="1289030" y="1651993"/>
            <a:ext cx="1373540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唤醒源识别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4" name="矩形 19">
            <a:extLst>
              <a:ext uri="{FF2B5EF4-FFF2-40B4-BE49-F238E27FC236}">
                <a16:creationId xmlns:a16="http://schemas.microsoft.com/office/drawing/2014/main" id="{40341C5E-D2FD-46AB-878C-AEA98231D2F6}"/>
              </a:ext>
            </a:extLst>
          </p:cNvPr>
          <p:cNvSpPr/>
          <p:nvPr/>
        </p:nvSpPr>
        <p:spPr>
          <a:xfrm>
            <a:off x="1287055" y="1869058"/>
            <a:ext cx="1377774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低功耗模式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6" name="矩形 11">
            <a:extLst>
              <a:ext uri="{FF2B5EF4-FFF2-40B4-BE49-F238E27FC236}">
                <a16:creationId xmlns:a16="http://schemas.microsoft.com/office/drawing/2014/main" id="{C881CF90-DD20-40C0-B54E-DA70A1E5D579}"/>
              </a:ext>
            </a:extLst>
          </p:cNvPr>
          <p:cNvSpPr/>
          <p:nvPr/>
        </p:nvSpPr>
        <p:spPr>
          <a:xfrm>
            <a:off x="1006179" y="2085840"/>
            <a:ext cx="283012" cy="107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模式</a:t>
            </a:r>
            <a:endParaRPr lang="en-US" altLang="zh-CN" sz="800" dirty="0">
              <a:solidFill>
                <a:schemeClr val="tx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协调计算</a:t>
            </a:r>
          </a:p>
        </p:txBody>
      </p:sp>
      <p:sp>
        <p:nvSpPr>
          <p:cNvPr id="27" name="矩形 18">
            <a:extLst>
              <a:ext uri="{FF2B5EF4-FFF2-40B4-BE49-F238E27FC236}">
                <a16:creationId xmlns:a16="http://schemas.microsoft.com/office/drawing/2014/main" id="{26954933-0F58-47C1-9D8E-678CB0FE2A3C}"/>
              </a:ext>
            </a:extLst>
          </p:cNvPr>
          <p:cNvSpPr/>
          <p:nvPr/>
        </p:nvSpPr>
        <p:spPr>
          <a:xfrm>
            <a:off x="1289029" y="2517284"/>
            <a:ext cx="1373165" cy="216024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快速下电模式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15AF21FD-6676-4EAC-B2CD-10B5C6FC27F5}"/>
              </a:ext>
            </a:extLst>
          </p:cNvPr>
          <p:cNvSpPr/>
          <p:nvPr/>
        </p:nvSpPr>
        <p:spPr>
          <a:xfrm>
            <a:off x="1289029" y="2732305"/>
            <a:ext cx="1369517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软件保护模式</a:t>
            </a:r>
          </a:p>
        </p:txBody>
      </p:sp>
      <p:sp>
        <p:nvSpPr>
          <p:cNvPr id="29" name="矩形 18">
            <a:extLst>
              <a:ext uri="{FF2B5EF4-FFF2-40B4-BE49-F238E27FC236}">
                <a16:creationId xmlns:a16="http://schemas.microsoft.com/office/drawing/2014/main" id="{1C9FF051-236E-4697-9FEA-76A1EBD4F6B5}"/>
              </a:ext>
            </a:extLst>
          </p:cNvPr>
          <p:cNvSpPr/>
          <p:nvPr/>
        </p:nvSpPr>
        <p:spPr>
          <a:xfrm>
            <a:off x="1289029" y="2942581"/>
            <a:ext cx="1369517" cy="216024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降级关断模式</a:t>
            </a:r>
          </a:p>
        </p:txBody>
      </p:sp>
      <p:sp>
        <p:nvSpPr>
          <p:cNvPr id="30" name="矩形 11">
            <a:extLst>
              <a:ext uri="{FF2B5EF4-FFF2-40B4-BE49-F238E27FC236}">
                <a16:creationId xmlns:a16="http://schemas.microsoft.com/office/drawing/2014/main" id="{193EDE75-6D0A-4B49-843D-64A76B63040E}"/>
              </a:ext>
            </a:extLst>
          </p:cNvPr>
          <p:cNvSpPr/>
          <p:nvPr/>
        </p:nvSpPr>
        <p:spPr>
          <a:xfrm>
            <a:off x="1006179" y="3162651"/>
            <a:ext cx="283012" cy="2099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故障</a:t>
            </a:r>
          </a:p>
        </p:txBody>
      </p:sp>
      <p:sp>
        <p:nvSpPr>
          <p:cNvPr id="31" name="矩形 18">
            <a:extLst>
              <a:ext uri="{FF2B5EF4-FFF2-40B4-BE49-F238E27FC236}">
                <a16:creationId xmlns:a16="http://schemas.microsoft.com/office/drawing/2014/main" id="{65159103-127F-4B19-80FB-0C74A7207DB3}"/>
              </a:ext>
            </a:extLst>
          </p:cNvPr>
          <p:cNvSpPr/>
          <p:nvPr/>
        </p:nvSpPr>
        <p:spPr>
          <a:xfrm>
            <a:off x="1289030" y="3159040"/>
            <a:ext cx="1371340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低功耗休眠失败</a:t>
            </a:r>
          </a:p>
        </p:txBody>
      </p:sp>
      <p:sp>
        <p:nvSpPr>
          <p:cNvPr id="38" name="矩形 84">
            <a:extLst>
              <a:ext uri="{FF2B5EF4-FFF2-40B4-BE49-F238E27FC236}">
                <a16:creationId xmlns:a16="http://schemas.microsoft.com/office/drawing/2014/main" id="{F4B2C955-B718-465D-A7CB-9EDA021E6AF2}"/>
              </a:ext>
            </a:extLst>
          </p:cNvPr>
          <p:cNvSpPr/>
          <p:nvPr/>
        </p:nvSpPr>
        <p:spPr>
          <a:xfrm>
            <a:off x="833140" y="4079252"/>
            <a:ext cx="576064" cy="133125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9A45324A-C254-49D8-A87F-FF878EB7B576}"/>
              </a:ext>
            </a:extLst>
          </p:cNvPr>
          <p:cNvSpPr txBox="1"/>
          <p:nvPr/>
        </p:nvSpPr>
        <p:spPr>
          <a:xfrm>
            <a:off x="833140" y="4270853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不同项目可配置项（与芯片、系统需求等相关）</a:t>
            </a:r>
          </a:p>
        </p:txBody>
      </p:sp>
      <p:sp>
        <p:nvSpPr>
          <p:cNvPr id="40" name="矩形 104">
            <a:extLst>
              <a:ext uri="{FF2B5EF4-FFF2-40B4-BE49-F238E27FC236}">
                <a16:creationId xmlns:a16="http://schemas.microsoft.com/office/drawing/2014/main" id="{86E57B13-1FE6-48D3-BB01-75C9364E8DEF}"/>
              </a:ext>
            </a:extLst>
          </p:cNvPr>
          <p:cNvSpPr/>
          <p:nvPr/>
        </p:nvSpPr>
        <p:spPr>
          <a:xfrm>
            <a:off x="833140" y="3552899"/>
            <a:ext cx="576064" cy="1331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文本框 105">
            <a:extLst>
              <a:ext uri="{FF2B5EF4-FFF2-40B4-BE49-F238E27FC236}">
                <a16:creationId xmlns:a16="http://schemas.microsoft.com/office/drawing/2014/main" id="{3835063E-FE65-4F10-9502-C5DE44669DE4}"/>
              </a:ext>
            </a:extLst>
          </p:cNvPr>
          <p:cNvSpPr txBox="1"/>
          <p:nvPr/>
        </p:nvSpPr>
        <p:spPr>
          <a:xfrm>
            <a:off x="828378" y="3718987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功能（平台通用功能）</a:t>
            </a:r>
          </a:p>
        </p:txBody>
      </p:sp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A2F9C-708D-4D8E-BA2D-20E7977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" y="418019"/>
            <a:ext cx="7370703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23178" y="520317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A8CB71E5-01CB-4352-B35A-8EB9DBA36AFE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7" name="圆角矩形 58">
              <a:extLst>
                <a:ext uri="{FF2B5EF4-FFF2-40B4-BE49-F238E27FC236}">
                  <a16:creationId xmlns:a16="http://schemas.microsoft.com/office/drawing/2014/main" id="{B63D07D2-4790-4242-9DB7-A5E2293C0FDF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>
              <a:extLst>
                <a:ext uri="{FF2B5EF4-FFF2-40B4-BE49-F238E27FC236}">
                  <a16:creationId xmlns:a16="http://schemas.microsoft.com/office/drawing/2014/main" id="{88F675E0-62F5-46FC-B59B-A43F012C7188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>
                <a:extLst>
                  <a:ext uri="{FF2B5EF4-FFF2-40B4-BE49-F238E27FC236}">
                    <a16:creationId xmlns:a16="http://schemas.microsoft.com/office/drawing/2014/main" id="{7FF54176-AA0B-4EDA-9FE0-1CB3B54F9FB0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>
                <a:extLst>
                  <a:ext uri="{FF2B5EF4-FFF2-40B4-BE49-F238E27FC236}">
                    <a16:creationId xmlns:a16="http://schemas.microsoft.com/office/drawing/2014/main" id="{3B2A2DB0-807F-4995-9F84-4348D0320513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64">
            <a:extLst>
              <a:ext uri="{FF2B5EF4-FFF2-40B4-BE49-F238E27FC236}">
                <a16:creationId xmlns:a16="http://schemas.microsoft.com/office/drawing/2014/main" id="{C214A5D5-83E4-462B-B1C6-D463813E243F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22" name="圆角矩形 65">
              <a:extLst>
                <a:ext uri="{FF2B5EF4-FFF2-40B4-BE49-F238E27FC236}">
                  <a16:creationId xmlns:a16="http://schemas.microsoft.com/office/drawing/2014/main" id="{9C71D2F2-37FD-4EC2-B52F-0A996C194684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66">
              <a:extLst>
                <a:ext uri="{FF2B5EF4-FFF2-40B4-BE49-F238E27FC236}">
                  <a16:creationId xmlns:a16="http://schemas.microsoft.com/office/drawing/2014/main" id="{62CBD05C-1A0D-4C69-8D16-797D696AB27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4" name="直接连接符 67">
                <a:extLst>
                  <a:ext uri="{FF2B5EF4-FFF2-40B4-BE49-F238E27FC236}">
                    <a16:creationId xmlns:a16="http://schemas.microsoft.com/office/drawing/2014/main" id="{071928FB-2BFD-41D5-B184-00FB01E6B808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68">
                <a:extLst>
                  <a:ext uri="{FF2B5EF4-FFF2-40B4-BE49-F238E27FC236}">
                    <a16:creationId xmlns:a16="http://schemas.microsoft.com/office/drawing/2014/main" id="{26236827-A411-414A-A2BA-69A38965C482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42">
            <a:extLst>
              <a:ext uri="{FF2B5EF4-FFF2-40B4-BE49-F238E27FC236}">
                <a16:creationId xmlns:a16="http://schemas.microsoft.com/office/drawing/2014/main" id="{F81C5D30-3C89-4137-ABBB-89EDCA4C5C72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49" name="圆角矩形 53">
              <a:extLst>
                <a:ext uri="{FF2B5EF4-FFF2-40B4-BE49-F238E27FC236}">
                  <a16:creationId xmlns:a16="http://schemas.microsoft.com/office/drawing/2014/main" id="{A101A05C-556D-4F37-BBF4-09310E94BC3A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组合 54">
              <a:extLst>
                <a:ext uri="{FF2B5EF4-FFF2-40B4-BE49-F238E27FC236}">
                  <a16:creationId xmlns:a16="http://schemas.microsoft.com/office/drawing/2014/main" id="{664E3542-060F-4AB0-8AE5-709B465E2B32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51" name="矩形 55">
                <a:extLst>
                  <a:ext uri="{FF2B5EF4-FFF2-40B4-BE49-F238E27FC236}">
                    <a16:creationId xmlns:a16="http://schemas.microsoft.com/office/drawing/2014/main" id="{49A58805-F277-4172-AAB0-ACC364231E9D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6">
                <a:extLst>
                  <a:ext uri="{FF2B5EF4-FFF2-40B4-BE49-F238E27FC236}">
                    <a16:creationId xmlns:a16="http://schemas.microsoft.com/office/drawing/2014/main" id="{BF4CCAC4-587B-4555-8928-CED6AA266D1D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53" name="圆角矩形 53">
            <a:extLst>
              <a:ext uri="{FF2B5EF4-FFF2-40B4-BE49-F238E27FC236}">
                <a16:creationId xmlns:a16="http://schemas.microsoft.com/office/drawing/2014/main" id="{387A8824-8E56-4B36-9001-3297CA25F15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箭头连接符 41">
            <a:extLst>
              <a:ext uri="{FF2B5EF4-FFF2-40B4-BE49-F238E27FC236}">
                <a16:creationId xmlns:a16="http://schemas.microsoft.com/office/drawing/2014/main" id="{9793B75D-3614-4E69-BDAC-DE3750E08551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A89E09-2A76-4465-AABA-8B78D2807E5F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6">
            <a:extLst>
              <a:ext uri="{FF2B5EF4-FFF2-40B4-BE49-F238E27FC236}">
                <a16:creationId xmlns:a16="http://schemas.microsoft.com/office/drawing/2014/main" id="{5DE43F8C-BE14-48F5-980C-1DEAA14C9DBE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56" name="圆角矩形 53">
            <a:extLst>
              <a:ext uri="{FF2B5EF4-FFF2-40B4-BE49-F238E27FC236}">
                <a16:creationId xmlns:a16="http://schemas.microsoft.com/office/drawing/2014/main" id="{D99F0F8B-DFA4-4877-807A-9E1C439A5A48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809059-2394-4180-963C-CF8FCF9717A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6">
            <a:extLst>
              <a:ext uri="{FF2B5EF4-FFF2-40B4-BE49-F238E27FC236}">
                <a16:creationId xmlns:a16="http://schemas.microsoft.com/office/drawing/2014/main" id="{075DA8BB-1003-4CC8-9F00-8F01C38740C7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59" name="直接箭头连接符 41">
            <a:extLst>
              <a:ext uri="{FF2B5EF4-FFF2-40B4-BE49-F238E27FC236}">
                <a16:creationId xmlns:a16="http://schemas.microsoft.com/office/drawing/2014/main" id="{45DD5EC0-B0EE-45BD-9FE1-A517D37DC4AF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53">
            <a:extLst>
              <a:ext uri="{FF2B5EF4-FFF2-40B4-BE49-F238E27FC236}">
                <a16:creationId xmlns:a16="http://schemas.microsoft.com/office/drawing/2014/main" id="{D22CCA12-5680-42EE-8799-827BFEDAE68F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E9884-E894-4B9A-9423-51C0A825B4C2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56">
            <a:extLst>
              <a:ext uri="{FF2B5EF4-FFF2-40B4-BE49-F238E27FC236}">
                <a16:creationId xmlns:a16="http://schemas.microsoft.com/office/drawing/2014/main" id="{EEAE704C-F78C-4CC7-9E16-0FACD80A132E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759BBBE2-4064-483C-AE6E-97133116E72A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53">
            <a:extLst>
              <a:ext uri="{FF2B5EF4-FFF2-40B4-BE49-F238E27FC236}">
                <a16:creationId xmlns:a16="http://schemas.microsoft.com/office/drawing/2014/main" id="{B5277BDB-FED5-4EA7-9AFE-DCE73E7C63F8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ADB9D7-7830-40E3-A851-670D046C2163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56">
            <a:extLst>
              <a:ext uri="{FF2B5EF4-FFF2-40B4-BE49-F238E27FC236}">
                <a16:creationId xmlns:a16="http://schemas.microsoft.com/office/drawing/2014/main" id="{7B725549-0526-4561-A4D0-7DF3093BC51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69" name="直接箭头连接符 41">
            <a:extLst>
              <a:ext uri="{FF2B5EF4-FFF2-40B4-BE49-F238E27FC236}">
                <a16:creationId xmlns:a16="http://schemas.microsoft.com/office/drawing/2014/main" id="{86ACD060-8BE2-40DA-AD66-82901CE4DDD1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D74E2A5-7667-4114-9382-97A4A374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24040"/>
              </p:ext>
            </p:extLst>
          </p:nvPr>
        </p:nvGraphicFramePr>
        <p:xfrm>
          <a:off x="1899414" y="2597430"/>
          <a:ext cx="1499296" cy="57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Packager Shell Object" showAsIcon="1" r:id="rId3" imgW="1051200" imgH="349200" progId="Package">
                  <p:embed/>
                </p:oleObj>
              </mc:Choice>
              <mc:Fallback>
                <p:oleObj name="Packager Shell Object" showAsIcon="1" r:id="rId3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9414" y="2597430"/>
                        <a:ext cx="1499296" cy="57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5E2E19AF-D0B0-4AFA-A2A3-0BDA1D77B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90603"/>
              </p:ext>
            </p:extLst>
          </p:nvPr>
        </p:nvGraphicFramePr>
        <p:xfrm>
          <a:off x="3443428" y="2597798"/>
          <a:ext cx="1499296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Packager Shell Object" showAsIcon="1" r:id="rId5" imgW="1051200" imgH="349200" progId="Package">
                  <p:embed/>
                </p:oleObj>
              </mc:Choice>
              <mc:Fallback>
                <p:oleObj name="Packager Shell Object" showAsIcon="1" r:id="rId5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428" y="2597798"/>
                        <a:ext cx="1499296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E196EAC8-FD70-4C92-925F-CC45F6E9F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37242"/>
              </p:ext>
            </p:extLst>
          </p:nvPr>
        </p:nvGraphicFramePr>
        <p:xfrm>
          <a:off x="4906024" y="2569241"/>
          <a:ext cx="1671958" cy="61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Packager Shell Object" showAsIcon="1" r:id="rId7" imgW="1064160" imgH="349200" progId="Package">
                  <p:embed/>
                </p:oleObj>
              </mc:Choice>
              <mc:Fallback>
                <p:oleObj name="Packager Shell Object" showAsIcon="1" r:id="rId7" imgW="1064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6024" y="2569241"/>
                        <a:ext cx="1671958" cy="612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9CD254DD-0F21-4BFC-A2EC-84D1215F0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29340"/>
              </p:ext>
            </p:extLst>
          </p:nvPr>
        </p:nvGraphicFramePr>
        <p:xfrm>
          <a:off x="6504793" y="2572544"/>
          <a:ext cx="1671958" cy="60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Packager Shell Object" showAsIcon="1" r:id="rId9" imgW="1051200" imgH="349200" progId="Package">
                  <p:embed/>
                </p:oleObj>
              </mc:Choice>
              <mc:Fallback>
                <p:oleObj name="Packager Shell Object" showAsIcon="1" r:id="rId9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4793" y="2572544"/>
                        <a:ext cx="1671958" cy="60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FF6BA5F2-EBEB-447A-8E50-946C55ABB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11801"/>
              </p:ext>
            </p:extLst>
          </p:nvPr>
        </p:nvGraphicFramePr>
        <p:xfrm>
          <a:off x="734537" y="2602249"/>
          <a:ext cx="1164877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Packager Shell Object" showAsIcon="1" r:id="rId11" imgW="696600" imgH="349200" progId="Package">
                  <p:embed/>
                </p:oleObj>
              </mc:Choice>
              <mc:Fallback>
                <p:oleObj name="Packager Shell Object" showAsIcon="1" r:id="rId11" imgW="696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537" y="2602249"/>
                        <a:ext cx="1164877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98729632-656D-41EC-84A0-B0E3D28E7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07484"/>
              </p:ext>
            </p:extLst>
          </p:nvPr>
        </p:nvGraphicFramePr>
        <p:xfrm>
          <a:off x="684533" y="4022594"/>
          <a:ext cx="1177875" cy="50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Packager Shell Object" showAsIcon="1" r:id="rId13" imgW="1038600" imgH="349200" progId="Package">
                  <p:embed/>
                </p:oleObj>
              </mc:Choice>
              <mc:Fallback>
                <p:oleObj name="Packager Shell Object" showAsIcon="1" r:id="rId13" imgW="103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4533" y="4022594"/>
                        <a:ext cx="1177875" cy="50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809C5E8-24ED-4025-9BC7-F538217D9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90608"/>
              </p:ext>
            </p:extLst>
          </p:nvPr>
        </p:nvGraphicFramePr>
        <p:xfrm>
          <a:off x="2701062" y="4025804"/>
          <a:ext cx="916668" cy="50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Packager Shell Object" showAsIcon="1" r:id="rId15" imgW="709560" imgH="349200" progId="Package">
                  <p:embed/>
                </p:oleObj>
              </mc:Choice>
              <mc:Fallback>
                <p:oleObj name="Packager Shell Object" showAsIcon="1" r:id="rId15" imgW="709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01062" y="4025804"/>
                        <a:ext cx="916668" cy="50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D6CC0B20-986D-4382-B2D4-C595D3BA6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945319"/>
              </p:ext>
            </p:extLst>
          </p:nvPr>
        </p:nvGraphicFramePr>
        <p:xfrm>
          <a:off x="1791878" y="4022594"/>
          <a:ext cx="1017196" cy="50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Packager Shell Object" showAsIcon="1" r:id="rId17" imgW="683640" imgH="349200" progId="Package">
                  <p:embed/>
                </p:oleObj>
              </mc:Choice>
              <mc:Fallback>
                <p:oleObj name="Packager Shell Object" showAsIcon="1" r:id="rId17" imgW="6836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1878" y="4022594"/>
                        <a:ext cx="1017196" cy="50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A42BE713-A462-4E6F-B858-BC12112199CA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B17F0B-817F-4EC6-905A-22656202FF36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BFF74-7854-4628-BCDE-481EF3964767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E82127-5E4E-40C5-BBD2-6B68EC810C1A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87586F49-E5E6-4838-9183-FDD9CFB44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99742"/>
              </p:ext>
            </p:extLst>
          </p:nvPr>
        </p:nvGraphicFramePr>
        <p:xfrm>
          <a:off x="4155666" y="3779479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Packager Shell Object" showAsIcon="1" r:id="rId19" imgW="754560" imgH="349200" progId="Package">
                  <p:embed/>
                </p:oleObj>
              </mc:Choice>
              <mc:Fallback>
                <p:oleObj name="Packager Shell Object" showAsIcon="1" r:id="rId19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55666" y="3779479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386E6ED5-B236-453A-8646-133F18934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67700"/>
              </p:ext>
            </p:extLst>
          </p:nvPr>
        </p:nvGraphicFramePr>
        <p:xfrm>
          <a:off x="4951854" y="3766305"/>
          <a:ext cx="1019175" cy="39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Packager Shell Object" showAsIcon="1" r:id="rId21" imgW="1019160" imgH="349200" progId="Package">
                  <p:embed/>
                </p:oleObj>
              </mc:Choice>
              <mc:Fallback>
                <p:oleObj name="Packager Shell Object" showAsIcon="1" r:id="rId21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1854" y="3766305"/>
                        <a:ext cx="1019175" cy="39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3310E59B-B1CA-47AD-8B3E-3430D2E50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5812"/>
              </p:ext>
            </p:extLst>
          </p:nvPr>
        </p:nvGraphicFramePr>
        <p:xfrm>
          <a:off x="4155666" y="4286871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Packager Shell Object" showAsIcon="1" r:id="rId23" imgW="754560" imgH="349200" progId="Package">
                  <p:embed/>
                </p:oleObj>
              </mc:Choice>
              <mc:Fallback>
                <p:oleObj name="Packager Shell Object" showAsIcon="1" r:id="rId23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55666" y="4286871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2872779B-3B9A-4B4C-AB00-910EF677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89252"/>
              </p:ext>
            </p:extLst>
          </p:nvPr>
        </p:nvGraphicFramePr>
        <p:xfrm>
          <a:off x="4949641" y="4262099"/>
          <a:ext cx="1019175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Packager Shell Object" showAsIcon="1" r:id="rId25" imgW="1019160" imgH="349200" progId="Package">
                  <p:embed/>
                </p:oleObj>
              </mc:Choice>
              <mc:Fallback>
                <p:oleObj name="Packager Shell Object" showAsIcon="1" r:id="rId25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9641" y="4262099"/>
                        <a:ext cx="1019175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B99063C2-845C-4D51-A32E-994F40D8D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94278"/>
              </p:ext>
            </p:extLst>
          </p:nvPr>
        </p:nvGraphicFramePr>
        <p:xfrm>
          <a:off x="6552894" y="3766304"/>
          <a:ext cx="834710" cy="39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Packager Shell Object" showAsIcon="1" r:id="rId27" imgW="754560" imgH="349200" progId="Package">
                  <p:embed/>
                </p:oleObj>
              </mc:Choice>
              <mc:Fallback>
                <p:oleObj name="Packager Shell Object" showAsIcon="1" r:id="rId27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552894" y="3766304"/>
                        <a:ext cx="834710" cy="39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FA93C9D6-878F-491A-863F-219C59AF4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340826"/>
              </p:ext>
            </p:extLst>
          </p:nvPr>
        </p:nvGraphicFramePr>
        <p:xfrm>
          <a:off x="7362611" y="3776737"/>
          <a:ext cx="1136911" cy="39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Packager Shell Object" showAsIcon="1" r:id="rId29" imgW="1019160" imgH="349200" progId="Package">
                  <p:embed/>
                </p:oleObj>
              </mc:Choice>
              <mc:Fallback>
                <p:oleObj name="Packager Shell Object" showAsIcon="1" r:id="rId29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62611" y="3776737"/>
                        <a:ext cx="1136911" cy="396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8910D382-A298-4AC7-82E4-7E2BAF61C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27751"/>
              </p:ext>
            </p:extLst>
          </p:nvPr>
        </p:nvGraphicFramePr>
        <p:xfrm>
          <a:off x="6577982" y="4260450"/>
          <a:ext cx="784629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Packager Shell Object" showAsIcon="1" r:id="rId31" imgW="754560" imgH="349200" progId="Package">
                  <p:embed/>
                </p:oleObj>
              </mc:Choice>
              <mc:Fallback>
                <p:oleObj name="Packager Shell Object" showAsIcon="1" r:id="rId31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77982" y="4260450"/>
                        <a:ext cx="784629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D73B203B-E2CE-4421-8CD0-E8D51042A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79386"/>
              </p:ext>
            </p:extLst>
          </p:nvPr>
        </p:nvGraphicFramePr>
        <p:xfrm>
          <a:off x="7404631" y="4237398"/>
          <a:ext cx="1019175" cy="40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Packager Shell Object" showAsIcon="1" r:id="rId33" imgW="1019160" imgH="349200" progId="Package">
                  <p:embed/>
                </p:oleObj>
              </mc:Choice>
              <mc:Fallback>
                <p:oleObj name="Packager Shell Object" showAsIcon="1" r:id="rId33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04631" y="4237398"/>
                        <a:ext cx="1019175" cy="40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63">
            <a:extLst>
              <a:ext uri="{FF2B5EF4-FFF2-40B4-BE49-F238E27FC236}">
                <a16:creationId xmlns:a16="http://schemas.microsoft.com/office/drawing/2014/main" id="{FEBB3E00-DFD5-439D-B0E8-6993798EA665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1" name="圆角矩形 58">
              <a:extLst>
                <a:ext uri="{FF2B5EF4-FFF2-40B4-BE49-F238E27FC236}">
                  <a16:creationId xmlns:a16="http://schemas.microsoft.com/office/drawing/2014/main" id="{79E677A8-EFCB-4FBB-B640-A1DC026A386E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62">
              <a:extLst>
                <a:ext uri="{FF2B5EF4-FFF2-40B4-BE49-F238E27FC236}">
                  <a16:creationId xmlns:a16="http://schemas.microsoft.com/office/drawing/2014/main" id="{88754571-B37B-404D-AF1D-C9C74D33096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3" name="直接连接符 13">
                <a:extLst>
                  <a:ext uri="{FF2B5EF4-FFF2-40B4-BE49-F238E27FC236}">
                    <a16:creationId xmlns:a16="http://schemas.microsoft.com/office/drawing/2014/main" id="{6D81CF75-EFBD-4F6E-8146-18A274A1184C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61">
                <a:extLst>
                  <a:ext uri="{FF2B5EF4-FFF2-40B4-BE49-F238E27FC236}">
                    <a16:creationId xmlns:a16="http://schemas.microsoft.com/office/drawing/2014/main" id="{00E64987-C749-4F38-B526-9248FC8F2BB1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64">
            <a:extLst>
              <a:ext uri="{FF2B5EF4-FFF2-40B4-BE49-F238E27FC236}">
                <a16:creationId xmlns:a16="http://schemas.microsoft.com/office/drawing/2014/main" id="{95ECDF8E-2C35-4EA6-B89C-8765C48AFB39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16" name="圆角矩形 65">
              <a:extLst>
                <a:ext uri="{FF2B5EF4-FFF2-40B4-BE49-F238E27FC236}">
                  <a16:creationId xmlns:a16="http://schemas.microsoft.com/office/drawing/2014/main" id="{A5C082F5-130A-48CA-8F01-2BA60F19A336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66">
              <a:extLst>
                <a:ext uri="{FF2B5EF4-FFF2-40B4-BE49-F238E27FC236}">
                  <a16:creationId xmlns:a16="http://schemas.microsoft.com/office/drawing/2014/main" id="{81B9BC5E-ACA2-4434-9C55-4A738927708A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8" name="直接连接符 67">
                <a:extLst>
                  <a:ext uri="{FF2B5EF4-FFF2-40B4-BE49-F238E27FC236}">
                    <a16:creationId xmlns:a16="http://schemas.microsoft.com/office/drawing/2014/main" id="{00F7BD0C-FC07-4202-A099-B260A0BB8B07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68">
                <a:extLst>
                  <a:ext uri="{FF2B5EF4-FFF2-40B4-BE49-F238E27FC236}">
                    <a16:creationId xmlns:a16="http://schemas.microsoft.com/office/drawing/2014/main" id="{42B0A07B-2C09-4974-9249-A8495D0114E4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42">
            <a:extLst>
              <a:ext uri="{FF2B5EF4-FFF2-40B4-BE49-F238E27FC236}">
                <a16:creationId xmlns:a16="http://schemas.microsoft.com/office/drawing/2014/main" id="{A1E5E80D-8F67-4B36-BAD7-C7F186E72807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21" name="圆角矩形 53">
              <a:extLst>
                <a:ext uri="{FF2B5EF4-FFF2-40B4-BE49-F238E27FC236}">
                  <a16:creationId xmlns:a16="http://schemas.microsoft.com/office/drawing/2014/main" id="{75B34D4A-F01A-4DDF-9FF6-196007CA27A2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54">
              <a:extLst>
                <a:ext uri="{FF2B5EF4-FFF2-40B4-BE49-F238E27FC236}">
                  <a16:creationId xmlns:a16="http://schemas.microsoft.com/office/drawing/2014/main" id="{4A5FFCA9-B76D-4359-A2EF-9E271A8F29D4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23" name="矩形 55">
                <a:extLst>
                  <a:ext uri="{FF2B5EF4-FFF2-40B4-BE49-F238E27FC236}">
                    <a16:creationId xmlns:a16="http://schemas.microsoft.com/office/drawing/2014/main" id="{776BB423-60D2-4CB6-A41B-C89C37EF3CDC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56">
                <a:extLst>
                  <a:ext uri="{FF2B5EF4-FFF2-40B4-BE49-F238E27FC236}">
                    <a16:creationId xmlns:a16="http://schemas.microsoft.com/office/drawing/2014/main" id="{D1BCA1BE-8F30-4329-9D8B-AD7EDEC83FA1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25" name="圆角矩形 53">
            <a:extLst>
              <a:ext uri="{FF2B5EF4-FFF2-40B4-BE49-F238E27FC236}">
                <a16:creationId xmlns:a16="http://schemas.microsoft.com/office/drawing/2014/main" id="{F74DF050-1BBF-47C0-8846-84C66EA80ED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41">
            <a:extLst>
              <a:ext uri="{FF2B5EF4-FFF2-40B4-BE49-F238E27FC236}">
                <a16:creationId xmlns:a16="http://schemas.microsoft.com/office/drawing/2014/main" id="{5F5625D8-4BFB-4721-A400-A2BDF1DE2469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2D310-2E22-463D-8264-464E58EB1250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56">
            <a:extLst>
              <a:ext uri="{FF2B5EF4-FFF2-40B4-BE49-F238E27FC236}">
                <a16:creationId xmlns:a16="http://schemas.microsoft.com/office/drawing/2014/main" id="{496B8CE8-259B-4D2C-95B0-8C44FD56ADFB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29" name="圆角矩形 53">
            <a:extLst>
              <a:ext uri="{FF2B5EF4-FFF2-40B4-BE49-F238E27FC236}">
                <a16:creationId xmlns:a16="http://schemas.microsoft.com/office/drawing/2014/main" id="{1D96BCB7-C6EF-4F99-913A-39C103954A3B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7BCA9-6428-479D-91B7-7AF63CBFD14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19B08687-770E-4BBD-A27A-1C26FEAECB16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37" name="直接箭头连接符 41">
            <a:extLst>
              <a:ext uri="{FF2B5EF4-FFF2-40B4-BE49-F238E27FC236}">
                <a16:creationId xmlns:a16="http://schemas.microsoft.com/office/drawing/2014/main" id="{B6E3C227-9034-4F80-AEA4-A2FB44DACCB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53">
            <a:extLst>
              <a:ext uri="{FF2B5EF4-FFF2-40B4-BE49-F238E27FC236}">
                <a16:creationId xmlns:a16="http://schemas.microsoft.com/office/drawing/2014/main" id="{63AB8DD9-DE1B-4F99-AA8D-6FF91F6C86AE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76A29-2D97-4ADA-8AE1-F9A5DA72AAAD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56">
            <a:extLst>
              <a:ext uri="{FF2B5EF4-FFF2-40B4-BE49-F238E27FC236}">
                <a16:creationId xmlns:a16="http://schemas.microsoft.com/office/drawing/2014/main" id="{344FB2AF-F2C0-4C55-8B83-D939C1DC2978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41" name="直接箭头连接符 41">
            <a:extLst>
              <a:ext uri="{FF2B5EF4-FFF2-40B4-BE49-F238E27FC236}">
                <a16:creationId xmlns:a16="http://schemas.microsoft.com/office/drawing/2014/main" id="{77C50347-6B1F-4088-B5EA-CAB1D808CC6C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53">
            <a:extLst>
              <a:ext uri="{FF2B5EF4-FFF2-40B4-BE49-F238E27FC236}">
                <a16:creationId xmlns:a16="http://schemas.microsoft.com/office/drawing/2014/main" id="{B4B6DFDA-9DF3-45F2-BA81-45AF148B96FF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CAFD2-4B3A-41E2-B6FD-022EDBB05D34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56">
            <a:extLst>
              <a:ext uri="{FF2B5EF4-FFF2-40B4-BE49-F238E27FC236}">
                <a16:creationId xmlns:a16="http://schemas.microsoft.com/office/drawing/2014/main" id="{8A2A44D4-E51B-43E1-805F-6A92BE904ED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45" name="直接箭头连接符 41">
            <a:extLst>
              <a:ext uri="{FF2B5EF4-FFF2-40B4-BE49-F238E27FC236}">
                <a16:creationId xmlns:a16="http://schemas.microsoft.com/office/drawing/2014/main" id="{704791C8-F926-4389-8898-A4BA4F23E233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F9391A3-C4E7-4254-A237-C42804EFA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92312"/>
              </p:ext>
            </p:extLst>
          </p:nvPr>
        </p:nvGraphicFramePr>
        <p:xfrm>
          <a:off x="1270371" y="2556333"/>
          <a:ext cx="1066948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" name="Packager Shell Object" showAsIcon="1" r:id="rId3" imgW="580680" imgH="349200" progId="Package">
                  <p:embed/>
                </p:oleObj>
              </mc:Choice>
              <mc:Fallback>
                <p:oleObj name="Packager Shell Object" showAsIcon="1" r:id="rId3" imgW="5806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371" y="2556333"/>
                        <a:ext cx="1066948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6EE7C9-CA0F-4954-9578-D1699ACC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71669"/>
              </p:ext>
            </p:extLst>
          </p:nvPr>
        </p:nvGraphicFramePr>
        <p:xfrm>
          <a:off x="2124522" y="2536540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" name="Packager Shell Object" showAsIcon="1" r:id="rId5" imgW="935280" imgH="349200" progId="Package">
                  <p:embed/>
                </p:oleObj>
              </mc:Choice>
              <mc:Fallback>
                <p:oleObj name="Packager Shell Object" showAsIcon="1" r:id="rId5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522" y="2536540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18C5A4-8F8A-457F-8591-6A5B3E1EA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95322"/>
              </p:ext>
            </p:extLst>
          </p:nvPr>
        </p:nvGraphicFramePr>
        <p:xfrm>
          <a:off x="357584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" name="Packager Shell Object" showAsIcon="1" r:id="rId7" imgW="935280" imgH="349200" progId="Package">
                  <p:embed/>
                </p:oleObj>
              </mc:Choice>
              <mc:Fallback>
                <p:oleObj name="Packager Shell Object" showAsIcon="1" r:id="rId7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84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E5AC6B-073C-4CA2-89D6-47D19BDAB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720244"/>
              </p:ext>
            </p:extLst>
          </p:nvPr>
        </p:nvGraphicFramePr>
        <p:xfrm>
          <a:off x="5004344" y="2556333"/>
          <a:ext cx="1728690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" name="Packager Shell Object" showAsIcon="1" r:id="rId9" imgW="941760" imgH="349200" progId="Package">
                  <p:embed/>
                </p:oleObj>
              </mc:Choice>
              <mc:Fallback>
                <p:oleObj name="Packager Shell Object" showAsIcon="1" r:id="rId9" imgW="9417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344" y="2556333"/>
                        <a:ext cx="1728690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92BDDA-C135-46D7-86F4-C2B61BFFC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131815"/>
              </p:ext>
            </p:extLst>
          </p:nvPr>
        </p:nvGraphicFramePr>
        <p:xfrm>
          <a:off x="645616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" name="Packager Shell Object" showAsIcon="1" r:id="rId11" imgW="935280" imgH="349200" progId="Package">
                  <p:embed/>
                </p:oleObj>
              </mc:Choice>
              <mc:Fallback>
                <p:oleObj name="Packager Shell Object" showAsIcon="1" r:id="rId11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616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9B5679-4B2D-4FBF-AEF0-4A132A1AB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7077"/>
              </p:ext>
            </p:extLst>
          </p:nvPr>
        </p:nvGraphicFramePr>
        <p:xfrm>
          <a:off x="645744" y="3897277"/>
          <a:ext cx="1302964" cy="49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" name="Packager Shell Object" showAsIcon="1" r:id="rId13" imgW="915840" imgH="349200" progId="Package">
                  <p:embed/>
                </p:oleObj>
              </mc:Choice>
              <mc:Fallback>
                <p:oleObj name="Packager Shell Object" showAsIcon="1" r:id="rId13" imgW="9158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5744" y="3897277"/>
                        <a:ext cx="1302964" cy="496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6EDB8A-80D6-4ED3-A464-E56D29004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2799"/>
              </p:ext>
            </p:extLst>
          </p:nvPr>
        </p:nvGraphicFramePr>
        <p:xfrm>
          <a:off x="1802183" y="3917885"/>
          <a:ext cx="800863" cy="47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" name="Packager Shell Object" showAsIcon="1" r:id="rId15" imgW="586800" imgH="349200" progId="Package">
                  <p:embed/>
                </p:oleObj>
              </mc:Choice>
              <mc:Fallback>
                <p:oleObj name="Packager Shell Object" showAsIcon="1" r:id="rId15" imgW="5868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02183" y="3917885"/>
                        <a:ext cx="800863" cy="476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1B125D-2C3F-4ABF-80AB-8D3AEC4C7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03597"/>
              </p:ext>
            </p:extLst>
          </p:nvPr>
        </p:nvGraphicFramePr>
        <p:xfrm>
          <a:off x="2512656" y="3917885"/>
          <a:ext cx="800863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" name="Packager Shell Object" showAsIcon="1" r:id="rId17" imgW="561240" imgH="349200" progId="Package">
                  <p:embed/>
                </p:oleObj>
              </mc:Choice>
              <mc:Fallback>
                <p:oleObj name="Packager Shell Object" showAsIcon="1" r:id="rId17" imgW="5612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12656" y="3917885"/>
                        <a:ext cx="800863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EF62C23-BC7D-426F-BCFE-E22855FCC671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FB8169-2B55-4F14-8C2D-69439FDD81A2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A666FA-B3C4-40A5-9AED-7374FE211973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3E9E8E-D4F2-4FBA-AD51-F9EDC30A862F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4AD9DC23-D0B8-47F9-BD5C-43B76827E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51813"/>
              </p:ext>
            </p:extLst>
          </p:nvPr>
        </p:nvGraphicFramePr>
        <p:xfrm>
          <a:off x="5036146" y="3742831"/>
          <a:ext cx="122158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" name="Packager Shell Object" showAsIcon="1" r:id="rId19" imgW="902880" imgH="349200" progId="Package">
                  <p:embed/>
                </p:oleObj>
              </mc:Choice>
              <mc:Fallback>
                <p:oleObj name="Packager Shell Object" showAsIcon="1" r:id="rId19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36146" y="3742831"/>
                        <a:ext cx="122158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29E11CEF-7309-48D7-BCD7-AC8B12545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22301"/>
              </p:ext>
            </p:extLst>
          </p:nvPr>
        </p:nvGraphicFramePr>
        <p:xfrm>
          <a:off x="4287833" y="3733011"/>
          <a:ext cx="861446" cy="47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" name="Packager Shell Object" showAsIcon="1" r:id="rId21" imgW="632160" imgH="349200" progId="Package">
                  <p:embed/>
                </p:oleObj>
              </mc:Choice>
              <mc:Fallback>
                <p:oleObj name="Packager Shell Object" showAsIcon="1" r:id="rId21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87833" y="3733011"/>
                        <a:ext cx="861446" cy="47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0FA250C-DDF9-466B-B03A-5510D5D09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96398"/>
              </p:ext>
            </p:extLst>
          </p:nvPr>
        </p:nvGraphicFramePr>
        <p:xfrm>
          <a:off x="5083606" y="4278172"/>
          <a:ext cx="1174125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" name="Packager Shell Object" showAsIcon="1" r:id="rId23" imgW="902880" imgH="349200" progId="Package">
                  <p:embed/>
                </p:oleObj>
              </mc:Choice>
              <mc:Fallback>
                <p:oleObj name="Packager Shell Object" showAsIcon="1" r:id="rId23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3606" y="4278172"/>
                        <a:ext cx="1174125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EF177B82-A584-4AA9-B57A-6F530FD97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05175"/>
              </p:ext>
            </p:extLst>
          </p:nvPr>
        </p:nvGraphicFramePr>
        <p:xfrm>
          <a:off x="4287833" y="4279242"/>
          <a:ext cx="748313" cy="4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6" name="Packager Shell Object" showAsIcon="1" r:id="rId25" imgW="632160" imgH="349200" progId="Package">
                  <p:embed/>
                </p:oleObj>
              </mc:Choice>
              <mc:Fallback>
                <p:oleObj name="Packager Shell Object" showAsIcon="1" r:id="rId25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87833" y="4279242"/>
                        <a:ext cx="748313" cy="4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B7778FF9-D103-4010-AD65-F9055BCBC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7965"/>
              </p:ext>
            </p:extLst>
          </p:nvPr>
        </p:nvGraphicFramePr>
        <p:xfrm>
          <a:off x="7343405" y="3719825"/>
          <a:ext cx="983857" cy="4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" name="Packager Shell Object" showAsIcon="1" r:id="rId27" imgW="902880" imgH="349200" progId="Package">
                  <p:embed/>
                </p:oleObj>
              </mc:Choice>
              <mc:Fallback>
                <p:oleObj name="Packager Shell Object" showAsIcon="1" r:id="rId27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43405" y="3719825"/>
                        <a:ext cx="983857" cy="4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CA22D5D-A29A-45C7-A5D2-498071B49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33830"/>
              </p:ext>
            </p:extLst>
          </p:nvPr>
        </p:nvGraphicFramePr>
        <p:xfrm>
          <a:off x="6570022" y="3719824"/>
          <a:ext cx="773383" cy="42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" name="Packager Shell Object" showAsIcon="1" r:id="rId29" imgW="632160" imgH="349200" progId="Package">
                  <p:embed/>
                </p:oleObj>
              </mc:Choice>
              <mc:Fallback>
                <p:oleObj name="Packager Shell Object" showAsIcon="1" r:id="rId29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570022" y="3719824"/>
                        <a:ext cx="773383" cy="429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1BDB8A9B-B70E-408F-9BA9-8DA60EEE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84648"/>
              </p:ext>
            </p:extLst>
          </p:nvPr>
        </p:nvGraphicFramePr>
        <p:xfrm>
          <a:off x="7347373" y="4235896"/>
          <a:ext cx="98385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" name="Packager Shell Object" showAsIcon="1" r:id="rId31" imgW="902880" imgH="349200" progId="Package">
                  <p:embed/>
                </p:oleObj>
              </mc:Choice>
              <mc:Fallback>
                <p:oleObj name="Packager Shell Object" showAsIcon="1" r:id="rId31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347373" y="4235896"/>
                        <a:ext cx="98385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A5169041-772B-432A-931F-8227CFAD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67888"/>
              </p:ext>
            </p:extLst>
          </p:nvPr>
        </p:nvGraphicFramePr>
        <p:xfrm>
          <a:off x="6570022" y="4227432"/>
          <a:ext cx="773383" cy="46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" name="Packager Shell Object" showAsIcon="1" r:id="rId33" imgW="632160" imgH="349200" progId="Package">
                  <p:embed/>
                </p:oleObj>
              </mc:Choice>
              <mc:Fallback>
                <p:oleObj name="Packager Shell Object" showAsIcon="1" r:id="rId33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570022" y="4227432"/>
                        <a:ext cx="773383" cy="46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9CA95F0-65BF-40AB-B409-0B0EC24F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25" y="124272"/>
            <a:ext cx="5115009" cy="4572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AB754E-0613-4A44-B51F-4EDC6C56B324}"/>
              </a:ext>
            </a:extLst>
          </p:cNvPr>
          <p:cNvSpPr/>
          <p:nvPr/>
        </p:nvSpPr>
        <p:spPr>
          <a:xfrm>
            <a:off x="2160525" y="124272"/>
            <a:ext cx="2772309" cy="1800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D823AC-D598-413A-8D61-4F15F8D6D071}"/>
              </a:ext>
            </a:extLst>
          </p:cNvPr>
          <p:cNvCxnSpPr>
            <a:stCxn id="6" idx="1"/>
          </p:cNvCxnSpPr>
          <p:nvPr/>
        </p:nvCxnSpPr>
        <p:spPr>
          <a:xfrm flipH="1">
            <a:off x="1548458" y="1024372"/>
            <a:ext cx="612067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06F720-8390-4B0F-B97C-6649BBD14EA0}"/>
              </a:ext>
            </a:extLst>
          </p:cNvPr>
          <p:cNvSpPr txBox="1"/>
          <p:nvPr/>
        </p:nvSpPr>
        <p:spPr>
          <a:xfrm>
            <a:off x="540672" y="2176500"/>
            <a:ext cx="1403830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实际使用的通道信息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F88E37-8CD0-4409-98D4-2F87C4871DCC}"/>
              </a:ext>
            </a:extLst>
          </p:cNvPr>
          <p:cNvSpPr/>
          <p:nvPr/>
        </p:nvSpPr>
        <p:spPr>
          <a:xfrm>
            <a:off x="2286537" y="2037201"/>
            <a:ext cx="2646297" cy="14714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CE3F3D-E778-4384-B5A1-6BD548B82180}"/>
              </a:ext>
            </a:extLst>
          </p:cNvPr>
          <p:cNvCxnSpPr>
            <a:cxnSpLocks/>
          </p:cNvCxnSpPr>
          <p:nvPr/>
        </p:nvCxnSpPr>
        <p:spPr>
          <a:xfrm flipH="1">
            <a:off x="1548458" y="2711083"/>
            <a:ext cx="738082" cy="79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B9BB39-7BAF-4619-90AD-D9B0888CB70C}"/>
              </a:ext>
            </a:extLst>
          </p:cNvPr>
          <p:cNvSpPr txBox="1"/>
          <p:nvPr/>
        </p:nvSpPr>
        <p:spPr>
          <a:xfrm>
            <a:off x="448046" y="3454460"/>
            <a:ext cx="1403830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 err="1">
                <a:solidFill>
                  <a:srgbClr val="FF0000"/>
                </a:solidFill>
              </a:rPr>
              <a:t>Efuse</a:t>
            </a:r>
            <a:r>
              <a:rPr lang="zh-CN" altLang="en-US" sz="1200" dirty="0">
                <a:solidFill>
                  <a:srgbClr val="FF0000"/>
                </a:solidFill>
              </a:rPr>
              <a:t>功能模式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72A82-95B7-48A4-A958-E2432038DEB6}"/>
              </a:ext>
            </a:extLst>
          </p:cNvPr>
          <p:cNvSpPr/>
          <p:nvPr/>
        </p:nvSpPr>
        <p:spPr>
          <a:xfrm>
            <a:off x="5225231" y="124272"/>
            <a:ext cx="2155876" cy="457250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9A890D-7C9A-4713-A226-53388104F5AF}"/>
              </a:ext>
            </a:extLst>
          </p:cNvPr>
          <p:cNvSpPr txBox="1"/>
          <p:nvPr/>
        </p:nvSpPr>
        <p:spPr>
          <a:xfrm>
            <a:off x="7491557" y="2176500"/>
            <a:ext cx="1185693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EFuse</a:t>
            </a:r>
            <a:r>
              <a:rPr lang="zh-CN" altLang="en-US" sz="1200" dirty="0">
                <a:solidFill>
                  <a:srgbClr val="FF0000"/>
                </a:solidFill>
              </a:rPr>
              <a:t>驱动控制</a:t>
            </a: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CE2870-C41C-4BBA-A41C-B534CCA1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80" y="869617"/>
            <a:ext cx="6845906" cy="28184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91CE9F-4A6B-422C-B1E8-5E82A5EECE28}"/>
              </a:ext>
            </a:extLst>
          </p:cNvPr>
          <p:cNvSpPr txBox="1"/>
          <p:nvPr/>
        </p:nvSpPr>
        <p:spPr>
          <a:xfrm>
            <a:off x="2196530" y="3731143"/>
            <a:ext cx="3204356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仅当当前该路配电打开时，才会更新驱动模式</a:t>
            </a:r>
          </a:p>
        </p:txBody>
      </p:sp>
    </p:spTree>
    <p:extLst>
      <p:ext uri="{BB962C8B-B14F-4D97-AF65-F5344CB8AC3E}">
        <p14:creationId xmlns:p14="http://schemas.microsoft.com/office/powerpoint/2010/main" val="206535756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29619</TotalTime>
  <Words>235</Words>
  <Application>Microsoft Office PowerPoint</Application>
  <PresentationFormat>Custom</PresentationFormat>
  <Paragraphs>76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Bosch Office Sans</vt:lpstr>
      <vt:lpstr>Heiti SC Medium</vt:lpstr>
      <vt:lpstr>微软雅黑</vt:lpstr>
      <vt:lpstr>黑体</vt:lpstr>
      <vt:lpstr>宋体</vt:lpstr>
      <vt:lpstr>黑体-简 细体</vt:lpstr>
      <vt:lpstr>黑体-简 中等</vt:lpstr>
      <vt:lpstr>Arial</vt:lpstr>
      <vt:lpstr>Calibri</vt:lpstr>
      <vt:lpstr>Wingdings 3</vt:lpstr>
      <vt:lpstr>1_Bosch</vt:lpstr>
      <vt:lpstr>Packager Shell Object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Yu Zhicheng(喻志成)(UAES-XE/PSA2)</cp:lastModifiedBy>
  <cp:revision>1339</cp:revision>
  <cp:lastPrinted>2017-11-21T15:49:20Z</cp:lastPrinted>
  <dcterms:created xsi:type="dcterms:W3CDTF">2017-08-08T06:40:04Z</dcterms:created>
  <dcterms:modified xsi:type="dcterms:W3CDTF">2022-10-15T08:07:55Z</dcterms:modified>
</cp:coreProperties>
</file>